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58" r:id="rId9"/>
    <p:sldId id="259" r:id="rId10"/>
    <p:sldId id="260" r:id="rId11"/>
    <p:sldId id="261" r:id="rId12"/>
    <p:sldId id="275" r:id="rId13"/>
    <p:sldId id="281" r:id="rId14"/>
    <p:sldId id="282" r:id="rId15"/>
    <p:sldId id="283" r:id="rId16"/>
    <p:sldId id="262" r:id="rId17"/>
    <p:sldId id="263" r:id="rId18"/>
    <p:sldId id="264" r:id="rId19"/>
    <p:sldId id="270" r:id="rId20"/>
    <p:sldId id="265" r:id="rId21"/>
    <p:sldId id="266" r:id="rId22"/>
    <p:sldId id="284" r:id="rId23"/>
    <p:sldId id="271" r:id="rId24"/>
    <p:sldId id="272" r:id="rId25"/>
    <p:sldId id="273" r:id="rId26"/>
    <p:sldId id="267" r:id="rId27"/>
    <p:sldId id="274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FLL laptops for VS Code, Python,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FD-86E6-4DB6-9383-15DE316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F49-A486-E7CF-35D9-F1B11D44D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1911" cy="4667250"/>
          </a:xfrm>
        </p:spPr>
        <p:txBody>
          <a:bodyPr/>
          <a:lstStyle/>
          <a:p>
            <a:r>
              <a:rPr lang="en-US" dirty="0"/>
              <a:t>Create a new folder in your Documents and name it “FLL”.</a:t>
            </a:r>
          </a:p>
          <a:p>
            <a:r>
              <a:rPr lang="en-US" dirty="0"/>
              <a:t>Go into that folder and Select as Repository Destination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386-B6DA-E096-EE9B-F3784C59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78" y="1921680"/>
            <a:ext cx="7820025" cy="46958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9E29B0-694D-7211-ACC3-72046FC3A6C5}"/>
              </a:ext>
            </a:extLst>
          </p:cNvPr>
          <p:cNvSpPr/>
          <p:nvPr/>
        </p:nvSpPr>
        <p:spPr>
          <a:xfrm>
            <a:off x="4496373" y="2578196"/>
            <a:ext cx="2041931" cy="63939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83297F-0722-E2F8-EC1B-F0061A74AFAA}"/>
              </a:ext>
            </a:extLst>
          </p:cNvPr>
          <p:cNvSpPr/>
          <p:nvPr/>
        </p:nvSpPr>
        <p:spPr>
          <a:xfrm>
            <a:off x="8388875" y="5978112"/>
            <a:ext cx="2865808" cy="8145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8A6E-7D35-EBC4-4C14-F43000AF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EFD1-42E1-3DA5-40B9-5D2C180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6" y="1889958"/>
            <a:ext cx="4182979" cy="108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72642-4A5F-5B8E-C76C-181830C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36" y="3548400"/>
            <a:ext cx="6422822" cy="17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A4A0-D615-5ED1-6D38-E1ED60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D890-86AA-193F-E022-B926B9C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85" y="1686813"/>
            <a:ext cx="3861816" cy="4351338"/>
          </a:xfrm>
        </p:spPr>
        <p:txBody>
          <a:bodyPr/>
          <a:lstStyle/>
          <a:p>
            <a:r>
              <a:rPr lang="en-US" dirty="0"/>
              <a:t>Use the Windows System x64 installer. Will require the admin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C82E7-DB6C-48F6-1732-F69C48C1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16" y="620077"/>
            <a:ext cx="7078387" cy="5238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DD06FF-6393-E7EA-CC17-3C63E7984DCA}"/>
              </a:ext>
            </a:extLst>
          </p:cNvPr>
          <p:cNvSpPr/>
          <p:nvPr/>
        </p:nvSpPr>
        <p:spPr>
          <a:xfrm>
            <a:off x="6463716" y="3791565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540AAF-9FA4-4F5F-CD4F-6204D9EC12D3}"/>
              </a:ext>
            </a:extLst>
          </p:cNvPr>
          <p:cNvSpPr/>
          <p:nvPr/>
        </p:nvSpPr>
        <p:spPr>
          <a:xfrm rot="19747639">
            <a:off x="5886450" y="4005400"/>
            <a:ext cx="623888" cy="2420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37D1-3C5A-E308-8201-8BA93334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2F20-074C-C15D-481A-3A53F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7016" cy="4351338"/>
          </a:xfrm>
        </p:spPr>
        <p:txBody>
          <a:bodyPr/>
          <a:lstStyle/>
          <a:p>
            <a:r>
              <a:rPr lang="en-US" dirty="0"/>
              <a:t>Choose Customize Installation. Also, check the box at the bottom to add python.exe to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8A079-B259-4FB7-7754-910B3016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68" y="883724"/>
            <a:ext cx="5096806" cy="23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A2143-6962-0536-0E31-C9FE1A1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29433" cy="2487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0BAE70-6F5E-BB7B-FB38-D20BD58F600C}"/>
              </a:ext>
            </a:extLst>
          </p:cNvPr>
          <p:cNvSpPr/>
          <p:nvPr/>
        </p:nvSpPr>
        <p:spPr>
          <a:xfrm>
            <a:off x="7123734" y="4980973"/>
            <a:ext cx="1649006" cy="477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8FD735-7376-44A2-3A04-7AEE9034424A}"/>
              </a:ext>
            </a:extLst>
          </p:cNvPr>
          <p:cNvSpPr/>
          <p:nvPr/>
        </p:nvSpPr>
        <p:spPr>
          <a:xfrm>
            <a:off x="7178735" y="5640991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C7A0-9CE6-6DA7-757C-243A8AE0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293E-C8BB-99A1-3A4C-C6F1C78B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Be sure to check these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5C1A0-D439-97AD-AD10-998F7A08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29" y="496411"/>
            <a:ext cx="6248400" cy="38576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018316-0AE9-B6A2-B448-71213B488433}"/>
              </a:ext>
            </a:extLst>
          </p:cNvPr>
          <p:cNvSpPr/>
          <p:nvPr/>
        </p:nvSpPr>
        <p:spPr>
          <a:xfrm>
            <a:off x="6524553" y="1220244"/>
            <a:ext cx="2454443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46AB2C-786A-AA3C-3724-E6FC383FF943}"/>
              </a:ext>
            </a:extLst>
          </p:cNvPr>
          <p:cNvSpPr/>
          <p:nvPr/>
        </p:nvSpPr>
        <p:spPr>
          <a:xfrm>
            <a:off x="6524552" y="1944077"/>
            <a:ext cx="2949457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21A1-C105-F338-4E59-9B7C5FA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6898-51F2-D15D-1072-D69F5154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3162" cy="4351338"/>
          </a:xfrm>
        </p:spPr>
        <p:txBody>
          <a:bodyPr/>
          <a:lstStyle/>
          <a:p>
            <a:r>
              <a:rPr lang="en-US" dirty="0"/>
              <a:t>Download the latest 64 bit version for windows.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BD58-9149-A81D-51E2-1D49D753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85902"/>
            <a:ext cx="5017025" cy="3079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3A2A34-025A-2A1C-4C9D-84BFDB9826ED}"/>
              </a:ext>
            </a:extLst>
          </p:cNvPr>
          <p:cNvSpPr/>
          <p:nvPr/>
        </p:nvSpPr>
        <p:spPr>
          <a:xfrm>
            <a:off x="8977275" y="1871094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790E6-5CB3-E85E-872A-1CE7A5BB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04990"/>
            <a:ext cx="5017025" cy="30794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22089D-6570-54AF-EE1C-A761098B1FF3}"/>
              </a:ext>
            </a:extLst>
          </p:cNvPr>
          <p:cNvSpPr/>
          <p:nvPr/>
        </p:nvSpPr>
        <p:spPr>
          <a:xfrm>
            <a:off x="7170247" y="4546688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D32-6437-1FE4-F625-BEC5D409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92AB-F964-EEDB-3292-E2583CA5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78119" cy="4351338"/>
          </a:xfrm>
        </p:spPr>
        <p:txBody>
          <a:bodyPr/>
          <a:lstStyle/>
          <a:p>
            <a:r>
              <a:rPr lang="en-US" dirty="0"/>
              <a:t>Be sure to use VS Code as the default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7FA36-F1FE-F860-A73A-22048011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74087"/>
            <a:ext cx="2552950" cy="200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C15B-8DF3-80E9-531D-ECDFBE0E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02" y="1874087"/>
            <a:ext cx="2601076" cy="204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719DD-E894-0864-85CC-D107CF87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108" y="1855184"/>
            <a:ext cx="2601076" cy="204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8733F-DCCC-AC4D-AD8C-7617E55E3CDE}"/>
              </a:ext>
            </a:extLst>
          </p:cNvPr>
          <p:cNvSpPr txBox="1"/>
          <p:nvPr/>
        </p:nvSpPr>
        <p:spPr>
          <a:xfrm>
            <a:off x="8653550" y="4173239"/>
            <a:ext cx="246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Next, then click “Next” nine more times. Then install.</a:t>
            </a:r>
          </a:p>
        </p:txBody>
      </p:sp>
    </p:spTree>
    <p:extLst>
      <p:ext uri="{BB962C8B-B14F-4D97-AF65-F5344CB8AC3E}">
        <p14:creationId xmlns:p14="http://schemas.microsoft.com/office/powerpoint/2010/main" val="363938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1088</Words>
  <Application>Microsoft Office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Install VS Code</vt:lpstr>
      <vt:lpstr>Install Python 3</vt:lpstr>
      <vt:lpstr>PowerPoint Presentation</vt:lpstr>
      <vt:lpstr>Git installation</vt:lpstr>
      <vt:lpstr>PowerPoint Presentation</vt:lpstr>
      <vt:lpstr>Step 2. Create github account</vt:lpstr>
      <vt:lpstr>Step 3. Invite each member as a collaborator</vt:lpstr>
      <vt:lpstr>Step 4. Accept invitation</vt:lpstr>
      <vt:lpstr>Step 5. VS Code Extensions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10</cp:revision>
  <dcterms:created xsi:type="dcterms:W3CDTF">2023-09-02T12:32:01Z</dcterms:created>
  <dcterms:modified xsi:type="dcterms:W3CDTF">2023-09-04T14:16:19Z</dcterms:modified>
</cp:coreProperties>
</file>